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203"/>
    <a:srgbClr val="E5801B"/>
    <a:srgbClr val="FF3300"/>
    <a:srgbClr val="27223E"/>
    <a:srgbClr val="737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54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824" y="980728"/>
            <a:ext cx="8622971" cy="5731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Главная цель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нейроигр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— развитие высших психических процессов и стимулирование синхронизации работы полушарий головного мозга для повышения интеллектуального уровня. Нейропсихологические упражнения и игровые комплексы, способствующие развитию психических процессов, становятся все более популярными среди педагогов и родителей. Они позволяют эффективно развивать не только когнитивные функции, но и эмоциональную сферу ребенка. Ежедневное применение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нейроигр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в работе с детьми способствует достижению следующих результатов: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    - синхронизируется работа полушарий; 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- повышается устойчивость и произвольность внимания, 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- развивается мелкая и крупная моторика,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marL="7429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ускоряется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пространственных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представлений; 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marL="742950" indent="-285750">
              <a:spcAft>
                <a:spcPts val="1000"/>
              </a:spcAft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совершенствуются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мыслительная деятельность,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память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речь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</a:pPr>
            <a:endParaRPr lang="ru-RU" sz="1400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99288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Использование </a:t>
            </a: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нейроигр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 в работе педагога.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3" y="4119753"/>
            <a:ext cx="221425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3574704" cy="35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7992888" cy="92333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Игра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Повторюшка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»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Материал: мини-ластики « Руки»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Повтори последовательно движения, как показывают ластики.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600400" cy="48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792088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 « Свое место»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Материал: Лист с  9 картинками,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азмещенными в квадрате и пустой квадрат с 9 окошками., карандаш.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Определи квадратик, где находится заданная картинка и раскрась его. Назови все предметы, изображенные на картинках, используя заданную схему.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92088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 « Маятник»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Материал: Кегля на нитке ( маятник), бумажные стаканчики с цифрами.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Собери стаканчики от 1-10, не задев маятник.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77" y="1599727"/>
            <a:ext cx="2913972" cy="49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2412"/>
            <a:ext cx="2880320" cy="507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8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Игра: « Веселая дорожка»</a:t>
            </a:r>
          </a:p>
          <a:p>
            <a:r>
              <a:rPr lang="ru-RU" dirty="0" smtClean="0">
                <a:solidFill>
                  <a:srgbClr val="E5801B"/>
                </a:solidFill>
                <a:latin typeface="Bookman Old Style" pitchFamily="18" charset="0"/>
              </a:rPr>
              <a:t>Материал: Бумажные стаканы, цветные мячики.</a:t>
            </a:r>
          </a:p>
          <a:p>
            <a:r>
              <a:rPr lang="ru-RU" dirty="0" smtClean="0">
                <a:solidFill>
                  <a:srgbClr val="E5801B"/>
                </a:solidFill>
                <a:latin typeface="Bookman Old Style" pitchFamily="18" charset="0"/>
              </a:rPr>
              <a:t>Стаканы стоят цепочкой, справа и слева от них шарики. Пройди над стаканчиками ( стаканы остаются между ножек), попеременно правой и левой рукой клади шарики на стаканчики.</a:t>
            </a:r>
            <a:endParaRPr lang="ru-RU" dirty="0">
              <a:solidFill>
                <a:srgbClr val="E5801B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4320480" cy="38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136904" cy="175432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 : « Фигурки»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Материал: цветной скотч, игрушки  круглой, квадратной, прямоугольной формы.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Скотчем на полу клеим крупный круг, квадрат и прямоугольник. Ребенок должен сложить в фигуры соответствующие  по форме игрушки.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0989"/>
            <a:ext cx="3086958" cy="434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0988"/>
            <a:ext cx="2880320" cy="434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92888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Игра « Стройка»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Материал: картонная коробка, конструктор </a:t>
            </a:r>
            <a:r>
              <a:rPr lang="ru-RU" dirty="0" err="1" smtClean="0">
                <a:solidFill>
                  <a:srgbClr val="002060"/>
                </a:solidFill>
              </a:rPr>
              <a:t>Лего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Коробка, повернута к ребенку закрытой стороной. По бокам коробки прорези для рук. Внутри коробки фигура из элементов </a:t>
            </a:r>
            <a:r>
              <a:rPr lang="ru-RU" dirty="0" err="1" smtClean="0">
                <a:solidFill>
                  <a:srgbClr val="002060"/>
                </a:solidFill>
              </a:rPr>
              <a:t>Лего</a:t>
            </a:r>
            <a:r>
              <a:rPr lang="ru-RU" dirty="0" smtClean="0">
                <a:solidFill>
                  <a:srgbClr val="002060"/>
                </a:solidFill>
              </a:rPr>
              <a:t>. Ребенок вставляет руки в прорези и исследует на ощупь фигуру. Вытаскивает руки и на столе собирает фигуру из таких же деталей.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44" y="2191087"/>
            <a:ext cx="3476248" cy="4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4856" cy="1477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8D5203"/>
                </a:solidFill>
              </a:rPr>
              <a:t>Игра « Слова»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Материал: вырезанные буквы, коктейльные трубочки, написанные слова.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Ребенок через трубочку притягивает нужную букву и последовательно выкладывает их в слова.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487830" cy="4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2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1" y="1916832"/>
            <a:ext cx="2949196" cy="40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02" y="2060848"/>
            <a:ext cx="3119722" cy="41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13690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Игра « Пальчики»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Материал: Рисунок рук с разноцветными точками сверху. Карточки с цветными точками.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4249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Раздвигая пальчики, отпуская помпончик, как показал взрослый.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2" y="1268760"/>
            <a:ext cx="2585301" cy="46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2667146" cy="479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5560"/>
            <a:ext cx="3404874" cy="48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195490" cy="483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773199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Игра « Веселые шары»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Материал : воздушный шарик. Пронесите шар разными способами.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92088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 «Прищепки»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Материал: прищепки, 2 пластиковые коробочки</a:t>
            </a:r>
          </a:p>
          <a:p>
            <a:r>
              <a:rPr lang="ru-RU" dirty="0">
                <a:solidFill>
                  <a:schemeClr val="accent6">
                    <a:lumMod val="25000"/>
                  </a:schemeClr>
                </a:solidFill>
                <a:latin typeface="Bookman Old Style" pitchFamily="18" charset="0"/>
              </a:rPr>
              <a:t>На одежде ребенка хаотично прикреплены прищепки. Задача ребенка попеременно правой и левой рукой снимать прищепки и складывать в соответствующую коробочку.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67" y="2420888"/>
            <a:ext cx="2810545" cy="373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8" y="476671"/>
            <a:ext cx="2574988" cy="456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03727"/>
            <a:ext cx="2808312" cy="482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6671"/>
            <a:ext cx="2881111" cy="49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7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0" y="1484784"/>
            <a:ext cx="2101855" cy="300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88960"/>
            <a:ext cx="1944216" cy="329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04" y="1476008"/>
            <a:ext cx="1935840" cy="33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09336"/>
            <a:ext cx="2074467" cy="364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800" y="264002"/>
            <a:ext cx="83376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Три в одном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440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992888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Игра « Увлекательные дорожки»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Материал: длинная веревка.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Располагаем веревку, сворачивая дуги. Дети боком, за ручку идут по веревке, по выстроенному маршруту.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0" y="2204863"/>
            <a:ext cx="3759280" cy="357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836478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63284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Игра» Угадай»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Материал: резиновые шарики наполненные разными материалами ( гречка, мука, макароны, рис, горох….) и тарелки с этими продуктами. Ребенок на ощупь определяет, что внутри шарика.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56" y="2060848"/>
            <a:ext cx="3077596" cy="433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0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188640"/>
            <a:ext cx="7992888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Игра « Команда»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Материал: колючий мяч, спортивные палки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Пластиковые тарелки, приклеенные на ленты, маленький мячик.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парами держат по 2 палки и на них перенося мячик до корзины.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натягивают ленты с тарелками и перекатывают мяч друг другу.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6580"/>
            <a:ext cx="2551288" cy="444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529611" cy="4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6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44816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Игра « Забавные зверюшки»</a:t>
            </a:r>
          </a:p>
          <a:p>
            <a:r>
              <a:rPr lang="ru-RU" dirty="0" smtClean="0"/>
              <a:t>Материал: Веревка.</a:t>
            </a:r>
          </a:p>
          <a:p>
            <a:r>
              <a:rPr lang="ru-RU" dirty="0" smtClean="0"/>
              <a:t>Дети идут, изображая животных ( веревка остается линией между ногами)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5" y="1654379"/>
            <a:ext cx="2642528" cy="419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54379"/>
            <a:ext cx="2448272" cy="415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523922" cy="425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3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5712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503" y="476672"/>
            <a:ext cx="7272808" cy="13701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/>
                <a:cs typeface="Times New Roman"/>
              </a:rPr>
              <a:t>Игра « Художник»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ea typeface="Calibri"/>
              <a:cs typeface="Times New Roman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/>
              </a:rPr>
              <a:t>Взрослый на спине ребенка пальцем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/>
              </a:rPr>
              <a:t>рисует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/>
              </a:rPr>
              <a:t>предмет, ребенок должен угадать, что изображено. ( Цифры, буквы,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  <a:ea typeface="Calibri"/>
              </a:rPr>
              <a:t>геометрические фигуры)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08712" cy="3982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57" y="2492896"/>
            <a:ext cx="5187875" cy="38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235144"/>
            <a:ext cx="828091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Игра « Ладошки-ножки»</a:t>
            </a:r>
          </a:p>
          <a:p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Материал: формы ладошек и ножек.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 ковре раскладываем дорожку из ножек и ладошек, ребенок должен перемещаться наступая нужной ногой и прикладывая соответствующую руку.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9336" y="260648"/>
            <a:ext cx="73448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 « Футболист»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Материал: пластмассовые кубики 2 цветов ( красный, зеленый), ленты 2 цветов ( красный, зеленый).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 ножки ребенку завязываем по 1- ой ленте. Выкладываем дорожку их кубиков. Ребенок идет по дорожке и толкает кубики ногой , соотнося цвет ленточки на ноге и цвет кубика.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10" y="2780928"/>
            <a:ext cx="263502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6" y="336306"/>
            <a:ext cx="8280920" cy="1477328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Игра « Цветная тарелка»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Материал: Бумажная тарелка, фломастер, разноцветные скрепки ( прищепки)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краю тарелки рисуем разноцветные кружки, ребенок прикрепляет скрепки( прищепки к нужному цвету)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44" y="1988840"/>
            <a:ext cx="2535479" cy="442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0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2088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 « Волшебные шарики»</a:t>
            </a:r>
          </a:p>
          <a:p>
            <a:r>
              <a:rPr lang="ru-RU" dirty="0" smtClean="0">
                <a:solidFill>
                  <a:srgbClr val="737A16"/>
                </a:solidFill>
                <a:latin typeface="Bookman Old Style" pitchFamily="18" charset="0"/>
              </a:rPr>
              <a:t>Материал: лист бумаги с  изображением соединенных цветных шариков и пластилиновые шарики , соединенные парами зубочисткой.</a:t>
            </a:r>
          </a:p>
          <a:p>
            <a:r>
              <a:rPr lang="ru-RU" dirty="0" smtClean="0">
                <a:solidFill>
                  <a:srgbClr val="737A16"/>
                </a:solidFill>
                <a:latin typeface="Bookman Old Style" pitchFamily="18" charset="0"/>
              </a:rPr>
              <a:t>Нужно соотнести шарики по цвету и приклеить к образцу. </a:t>
            </a:r>
            <a:endParaRPr lang="ru-RU" dirty="0">
              <a:solidFill>
                <a:srgbClr val="737A16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709346" cy="428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1992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773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 « Найди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пару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Материал : распечатка с изображением одинаковых предметов, расположенных вразнобой  на левой и правой половине листа.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Ребенок называет предметы, и одновременно двумя указательными пальцами  показывает их.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86347"/>
            <a:ext cx="2890837" cy="407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064896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Взрослый берет </a:t>
            </a:r>
            <a:r>
              <a:rPr lang="ru-RU" dirty="0" smtClean="0">
                <a:solidFill>
                  <a:schemeClr val="bg1"/>
                </a:solidFill>
              </a:rPr>
              <a:t>карандаш, и показывает цвет </a:t>
            </a:r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иста. Ребенок одновременно касается 2 руками листов бумаги, </a:t>
            </a:r>
            <a:r>
              <a:rPr lang="ru-RU" dirty="0" smtClean="0">
                <a:solidFill>
                  <a:schemeClr val="bg1"/>
                </a:solidFill>
              </a:rPr>
              <a:t>соответствующих цвету карандаша.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401</TotalTime>
  <Words>813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Ноут</cp:lastModifiedBy>
  <cp:revision>30</cp:revision>
  <dcterms:created xsi:type="dcterms:W3CDTF">2026-04-20T08:17:26Z</dcterms:created>
  <dcterms:modified xsi:type="dcterms:W3CDTF">2026-05-27T10:33:27Z</dcterms:modified>
</cp:coreProperties>
</file>