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59" r:id="rId5"/>
    <p:sldId id="257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4660"/>
  </p:normalViewPr>
  <p:slideViewPr>
    <p:cSldViewPr>
      <p:cViewPr varScale="1">
        <p:scale>
          <a:sx n="65" d="100"/>
          <a:sy n="65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jpe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9" y="0"/>
            <a:ext cx="91180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8939" y="1120676"/>
            <a:ext cx="5976664" cy="15696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9966"/>
                </a:solidFill>
                <a:latin typeface="GungsuhChe" pitchFamily="49" charset="-127"/>
                <a:ea typeface="GungsuhChe" pitchFamily="49" charset="-127"/>
              </a:rPr>
              <a:t>Образование относительных  прилагательных</a:t>
            </a:r>
            <a:r>
              <a:rPr lang="ru-RU" sz="3200" dirty="0" smtClean="0">
                <a:solidFill>
                  <a:srgbClr val="FF9966"/>
                </a:solidFill>
                <a:latin typeface="GungsuhChe" pitchFamily="49" charset="-127"/>
                <a:ea typeface="GungsuhChe" pitchFamily="49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14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4904"/>
            <a:ext cx="2017022" cy="1079947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67858"/>
            <a:ext cx="1787510" cy="16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96" y="4209150"/>
            <a:ext cx="2587372" cy="184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6" y="567858"/>
            <a:ext cx="2769030" cy="195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85120"/>
            <a:ext cx="2448061" cy="24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32" b="5432"/>
          <a:stretch/>
        </p:blipFill>
        <p:spPr bwMode="auto">
          <a:xfrm>
            <a:off x="7082802" y="2708920"/>
            <a:ext cx="1289720" cy="202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566" y="6165304"/>
            <a:ext cx="772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 Antiqua" pitchFamily="18" charset="0"/>
              </a:rPr>
              <a:t>Шишка кедровая, кипарисовая, сосновая, пихтовая, еловая. 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4" y="434693"/>
            <a:ext cx="2235962" cy="146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36" y="446372"/>
            <a:ext cx="215741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372"/>
            <a:ext cx="22288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891" y="2477709"/>
            <a:ext cx="212883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61" y="2492896"/>
            <a:ext cx="2659219" cy="154567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0" y="2564904"/>
            <a:ext cx="2381772" cy="168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 descr="https://avatars.mds.yandex.net/i?id=7e90be74ad6a47fc54675a1654e13c5aa3f5c9b8-8187038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46" y="4247392"/>
            <a:ext cx="1648496" cy="179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92" y="4490832"/>
            <a:ext cx="2747194" cy="186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8" y="4520214"/>
            <a:ext cx="1764378" cy="154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5546" y="62257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 Antiqua" pitchFamily="18" charset="0"/>
              </a:rPr>
              <a:t>Ветка березовая, дубовая, кленовая, ивовая, ольховая, рябиновая, осиновая, липовая.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98180"/>
            <a:ext cx="2493961" cy="195604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0713"/>
            <a:ext cx="1609522" cy="174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77327"/>
            <a:ext cx="2272906" cy="174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56720"/>
            <a:ext cx="1718274" cy="174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77" y="230713"/>
            <a:ext cx="1266823" cy="196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860" y="3860731"/>
            <a:ext cx="1884395" cy="188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55504"/>
            <a:ext cx="1340768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22842"/>
            <a:ext cx="2896069" cy="191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94928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 Antiqua" pitchFamily="18" charset="0"/>
              </a:rPr>
              <a:t>Куст сиреневый, жасминовый, смородиновый, ежевичный, малиновый, барбарисовый, розовый.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09800"/>
            <a:ext cx="2862064" cy="191595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44" y="116632"/>
            <a:ext cx="1461120" cy="146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37365"/>
            <a:ext cx="2069300" cy="137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1776"/>
            <a:ext cx="1628024" cy="162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38" y="2651695"/>
            <a:ext cx="1513148" cy="116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46" y="4717677"/>
            <a:ext cx="1379984" cy="137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3" y="4443015"/>
            <a:ext cx="2385158" cy="159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51" y="4717677"/>
            <a:ext cx="1388609" cy="137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33" y="381776"/>
            <a:ext cx="1610653" cy="161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033" y="6097661"/>
            <a:ext cx="7835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 Antiqua" pitchFamily="18" charset="0"/>
              </a:rPr>
              <a:t>Поляна ромашковая, одуванчиковая, васильковая, ландышевая, лавандовая, люпиновая, колокольчиковая, подсолнуховая.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1981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20888"/>
            <a:ext cx="14636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524" y="393577"/>
            <a:ext cx="1615891" cy="166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64696"/>
            <a:ext cx="1773560" cy="126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96" y="4056684"/>
            <a:ext cx="1812032" cy="181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03" y="4164696"/>
            <a:ext cx="1596008" cy="159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741" y="449796"/>
            <a:ext cx="186213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4" y="4230386"/>
            <a:ext cx="2047913" cy="163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2" y="2159657"/>
            <a:ext cx="1688216" cy="198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40" y="506933"/>
            <a:ext cx="2016200" cy="155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0084" y="5868716"/>
            <a:ext cx="815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 Antiqua" pitchFamily="18" charset="0"/>
              </a:rPr>
              <a:t>Чай лимонный, облепиховый, ромашковый, травяной, мятный, имбирный, жасминовый, ягодный, фруктовый.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8" y="140067"/>
            <a:ext cx="1349150" cy="97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93" y="0"/>
            <a:ext cx="1673548" cy="160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132" y="268782"/>
            <a:ext cx="1184176" cy="84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499992" y="0"/>
            <a:ext cx="66818" cy="6419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68768"/>
            <a:ext cx="1664694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90" y="3608731"/>
            <a:ext cx="780505" cy="9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5"/>
          <a:stretch/>
        </p:blipFill>
        <p:spPr bwMode="auto">
          <a:xfrm>
            <a:off x="1675052" y="2023592"/>
            <a:ext cx="976383" cy="95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079" y="1768769"/>
            <a:ext cx="1882899" cy="144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39308"/>
            <a:ext cx="1578954" cy="88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794" y="3583121"/>
            <a:ext cx="1800803" cy="120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874"/>
          <a:stretch/>
        </p:blipFill>
        <p:spPr bwMode="auto">
          <a:xfrm>
            <a:off x="234522" y="4969941"/>
            <a:ext cx="1102930" cy="132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09" y="5150582"/>
            <a:ext cx="751128" cy="99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63" y="5058087"/>
            <a:ext cx="1763647" cy="117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42" y="268782"/>
            <a:ext cx="1670225" cy="113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80" y="217163"/>
            <a:ext cx="698024" cy="101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0067"/>
            <a:ext cx="17430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93" y="1834639"/>
            <a:ext cx="1670225" cy="122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36" y="1900017"/>
            <a:ext cx="1945009" cy="102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591" y="2179640"/>
            <a:ext cx="803920" cy="80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10" y="3445448"/>
            <a:ext cx="1853952" cy="11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62" y="3459378"/>
            <a:ext cx="1023424" cy="78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529" y="3209755"/>
            <a:ext cx="1665842" cy="117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80" y="4721120"/>
            <a:ext cx="1887864" cy="136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99" y="5094183"/>
            <a:ext cx="898426" cy="89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" name="Picture 3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58087"/>
            <a:ext cx="1709489" cy="123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654" y="6236306"/>
            <a:ext cx="897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 Antiqua" pitchFamily="18" charset="0"/>
              </a:rPr>
              <a:t>Горные цветы, лесной ландыш, полевой колокольчик</a:t>
            </a:r>
            <a:r>
              <a:rPr lang="ru-RU" smtClean="0">
                <a:latin typeface="Book Antiqua" pitchFamily="18" charset="0"/>
              </a:rPr>
              <a:t>, </a:t>
            </a:r>
            <a:r>
              <a:rPr lang="ru-RU" smtClean="0">
                <a:latin typeface="Book Antiqua" pitchFamily="18" charset="0"/>
              </a:rPr>
              <a:t>комнатная </a:t>
            </a:r>
            <a:r>
              <a:rPr lang="ru-RU" dirty="0" smtClean="0">
                <a:latin typeface="Book Antiqua" pitchFamily="18" charset="0"/>
              </a:rPr>
              <a:t>фиалка, морские водоросли, пустынная колючка, водная лилия, северная морошка.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107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</dc:creator>
  <cp:lastModifiedBy>Ноут</cp:lastModifiedBy>
  <cp:revision>11</cp:revision>
  <dcterms:created xsi:type="dcterms:W3CDTF">2025-06-05T06:52:20Z</dcterms:created>
  <dcterms:modified xsi:type="dcterms:W3CDTF">2025-08-06T12:19:47Z</dcterms:modified>
</cp:coreProperties>
</file>