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59" r:id="rId4"/>
    <p:sldId id="260" r:id="rId5"/>
    <p:sldId id="261" r:id="rId6"/>
    <p:sldId id="262" r:id="rId7"/>
    <p:sldId id="266" r:id="rId8"/>
    <p:sldId id="267" r:id="rId9"/>
    <p:sldId id="263" r:id="rId10"/>
    <p:sldId id="264" r:id="rId11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79" autoAdjust="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png"/><Relationship Id="rId7" Type="http://schemas.openxmlformats.org/officeDocument/2006/relationships/image" Target="../media/image19.png"/><Relationship Id="rId12" Type="http://schemas.openxmlformats.org/officeDocument/2006/relationships/image" Target="../media/image9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17.png"/><Relationship Id="rId9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45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1988840"/>
            <a:ext cx="7344816" cy="14465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accent6">
                    <a:lumMod val="75000"/>
                  </a:schemeClr>
                </a:solidFill>
                <a:latin typeface="Franklin Gothic Medium Cond" pitchFamily="34" charset="0"/>
              </a:rPr>
              <a:t>Образование относительных прилагательных</a:t>
            </a:r>
            <a:endParaRPr lang="ru-RU" sz="4400" b="1" i="1" dirty="0">
              <a:solidFill>
                <a:schemeClr val="accent6">
                  <a:lumMod val="75000"/>
                </a:schemeClr>
              </a:solidFill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72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93235"/>
            <a:ext cx="1811337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26" y="674109"/>
            <a:ext cx="1401763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675" y="305622"/>
            <a:ext cx="1300027" cy="17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19" y="2439285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1376" y="6162914"/>
            <a:ext cx="8020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Schoolbook" pitchFamily="18" charset="0"/>
              </a:rPr>
              <a:t>Пирог рыбный </a:t>
            </a:r>
            <a:r>
              <a:rPr lang="ru-RU" dirty="0" smtClean="0">
                <a:latin typeface="Century Schoolbook" pitchFamily="18" charset="0"/>
              </a:rPr>
              <a:t>, мясной, капустный, картофельный, фруктовый, ореховый, маковый, творожный, сметанный, </a:t>
            </a:r>
            <a:r>
              <a:rPr lang="ru-RU" dirty="0" smtClean="0">
                <a:latin typeface="Century Schoolbook" pitchFamily="18" charset="0"/>
              </a:rPr>
              <a:t>сырный.</a:t>
            </a:r>
            <a:endParaRPr lang="ru-RU" dirty="0">
              <a:latin typeface="Century Schoolbook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512" y="2525762"/>
            <a:ext cx="2566743" cy="167907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83583"/>
            <a:ext cx="2377073" cy="121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19" y="674109"/>
            <a:ext cx="18573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1" y="4293096"/>
            <a:ext cx="1497227" cy="149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602" y="4456461"/>
            <a:ext cx="2118172" cy="160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207" y="4661891"/>
            <a:ext cx="1615753" cy="116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368014"/>
            <a:ext cx="1754890" cy="175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05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797" y="289979"/>
            <a:ext cx="1838502" cy="123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706" y="1717064"/>
            <a:ext cx="1812032" cy="181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057" y="379111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3075792" y="1872955"/>
            <a:ext cx="2808311" cy="22383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400" y="250371"/>
            <a:ext cx="1700781" cy="135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904141"/>
            <a:ext cx="862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Schoolbook" pitchFamily="18" charset="0"/>
              </a:rPr>
              <a:t>Суп сырный, овощной, мясной, рыбный, куриный, томатный, гороховый, тыквенный, грибной, картофельный, луковый, вермишелевый.</a:t>
            </a:r>
            <a:endParaRPr lang="ru-RU" dirty="0">
              <a:latin typeface="Century Schoolbook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797" y="3661258"/>
            <a:ext cx="1756209" cy="90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226" y="4563081"/>
            <a:ext cx="1841830" cy="112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01" y="4197248"/>
            <a:ext cx="1599985" cy="159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54" y="4159746"/>
            <a:ext cx="1467216" cy="142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96285"/>
            <a:ext cx="1877630" cy="129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06" y="2016698"/>
            <a:ext cx="1678920" cy="121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37" y="413086"/>
            <a:ext cx="1185658" cy="129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379" y="2276873"/>
            <a:ext cx="1893144" cy="14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29" y="3349286"/>
            <a:ext cx="126206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94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12" y="2079832"/>
            <a:ext cx="1884040" cy="188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33" y="3310097"/>
            <a:ext cx="1405339" cy="1405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461" y="2817077"/>
            <a:ext cx="1119188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195" y="141492"/>
            <a:ext cx="1811337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347864" y="2280360"/>
            <a:ext cx="0" cy="1884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347864" y="4164400"/>
            <a:ext cx="20162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5364088" y="2280360"/>
            <a:ext cx="0" cy="1884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347864" y="2280360"/>
            <a:ext cx="20162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168" y="1920139"/>
            <a:ext cx="1755775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872" y="396700"/>
            <a:ext cx="11826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1440"/>
            <a:ext cx="1387795" cy="121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64" y="251029"/>
            <a:ext cx="160337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79" y="2007695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190" y="4644637"/>
            <a:ext cx="126206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64" y="4673212"/>
            <a:ext cx="22860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44" y="4906372"/>
            <a:ext cx="1193120" cy="102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168" y="4805817"/>
            <a:ext cx="1802459" cy="120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168637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Schoolbook" pitchFamily="18" charset="0"/>
                <a:ea typeface="Batang" pitchFamily="18" charset="-127"/>
              </a:rPr>
              <a:t>Соус томатный, луковый, рыбный, сметанный, горчичный, брусничный, медовый, грибной, сырный, перечный, чесночный.</a:t>
            </a:r>
            <a:endParaRPr lang="ru-RU" dirty="0">
              <a:latin typeface="Century Schoolbook" pitchFamily="18" charset="0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921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306" y="2523299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00" y="4479244"/>
            <a:ext cx="2457784" cy="174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28900"/>
            <a:ext cx="2354470" cy="174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03" y="589755"/>
            <a:ext cx="1706378" cy="170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960" y="380134"/>
            <a:ext cx="1402237" cy="153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31" b="10531"/>
          <a:stretch/>
        </p:blipFill>
        <p:spPr bwMode="auto">
          <a:xfrm>
            <a:off x="6454139" y="4399613"/>
            <a:ext cx="1904379" cy="178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75" y="4506551"/>
            <a:ext cx="2270026" cy="151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960" y="2241116"/>
            <a:ext cx="2028056" cy="2028056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80134"/>
            <a:ext cx="1867796" cy="166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6186713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Schoolbook" pitchFamily="18" charset="0"/>
                <a:ea typeface="Batang" pitchFamily="18" charset="-127"/>
              </a:rPr>
              <a:t>Каша пшеничная, рисовая, гречневая, овсяная, кукурузная, пшенная, манная, молочная. </a:t>
            </a:r>
            <a:endParaRPr lang="ru-RU" dirty="0">
              <a:latin typeface="Century Schoolbook" pitchFamily="18" charset="0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89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63" y="2319580"/>
            <a:ext cx="1493912" cy="2090963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69" b="8169"/>
          <a:stretch/>
        </p:blipFill>
        <p:spPr bwMode="auto">
          <a:xfrm>
            <a:off x="2925270" y="2319580"/>
            <a:ext cx="1352593" cy="2090964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283" y="583871"/>
            <a:ext cx="1122286" cy="173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68" y="4650838"/>
            <a:ext cx="2552909" cy="163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214115"/>
            <a:ext cx="8963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Schoolbook" pitchFamily="18" charset="0"/>
              </a:rPr>
              <a:t>Масло миндальное, сливочное, кокосовое, тыквенное, льняное, ореховое, горчичное, оливковое, подсолнечное, кукурузное.</a:t>
            </a:r>
            <a:endParaRPr lang="ru-RU" dirty="0">
              <a:latin typeface="Century Schoolbook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76" y="437457"/>
            <a:ext cx="1669830" cy="96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488" y="350281"/>
            <a:ext cx="2472486" cy="129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76" y="2115673"/>
            <a:ext cx="1283338" cy="220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3" y="4650838"/>
            <a:ext cx="2098479" cy="123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68" y="2031892"/>
            <a:ext cx="1339832" cy="13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8855"/>
            <a:ext cx="1618743" cy="161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429" y="3139689"/>
            <a:ext cx="1422060" cy="138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369" y="4922774"/>
            <a:ext cx="1550289" cy="109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412" y="4689709"/>
            <a:ext cx="1209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94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498" y="2204864"/>
            <a:ext cx="1897714" cy="1740024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35" y="1026254"/>
            <a:ext cx="142081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35" y="3182888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95" y="4761281"/>
            <a:ext cx="1725365" cy="121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74" y="1313408"/>
            <a:ext cx="1958034" cy="138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40" y="377734"/>
            <a:ext cx="2340523" cy="129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502" y="3252391"/>
            <a:ext cx="1971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8004">
            <a:off x="2610056" y="4484039"/>
            <a:ext cx="1773287" cy="177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609329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Schoolbook" pitchFamily="18" charset="0"/>
              </a:rPr>
              <a:t>Сок овощной, томатный, </a:t>
            </a:r>
            <a:r>
              <a:rPr lang="ru-RU" dirty="0" err="1" smtClean="0">
                <a:latin typeface="Century Schoolbook" pitchFamily="18" charset="0"/>
              </a:rPr>
              <a:t>сельдереевый</a:t>
            </a:r>
            <a:r>
              <a:rPr lang="ru-RU" dirty="0" smtClean="0">
                <a:latin typeface="Century Schoolbook" pitchFamily="18" charset="0"/>
              </a:rPr>
              <a:t>,  морковный, огуречный, свекольный, тыквенный.</a:t>
            </a:r>
            <a:endParaRPr lang="ru-RU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58448"/>
            <a:ext cx="2211683" cy="1743199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61" y="447397"/>
            <a:ext cx="1438132" cy="145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29098"/>
            <a:ext cx="1865086" cy="186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759" y="4706510"/>
            <a:ext cx="1835534" cy="145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7" y="3835983"/>
            <a:ext cx="2087981" cy="20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15" y="2180457"/>
            <a:ext cx="1985203" cy="173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514" y="1886536"/>
            <a:ext cx="1972213" cy="164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705" y="444760"/>
            <a:ext cx="1838754" cy="173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05" y="4597118"/>
            <a:ext cx="1896066" cy="15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15" y="444760"/>
            <a:ext cx="1548490" cy="126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418" y="226717"/>
            <a:ext cx="2093287" cy="209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514" y="3479396"/>
            <a:ext cx="1768979" cy="132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827" y="6009482"/>
            <a:ext cx="906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Schoolbook" pitchFamily="18" charset="0"/>
              </a:rPr>
              <a:t>Сок апельсиновый, яблочный, персиковый, лимонный, сливовый, мандариновый, грушевый, виноградный, абрикосовый, банановый, ананасовый.</a:t>
            </a:r>
            <a:endParaRPr lang="ru-RU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31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32856"/>
            <a:ext cx="2068463" cy="2049251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802" y="345976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131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263" y="2403793"/>
            <a:ext cx="1850132" cy="180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08856"/>
            <a:ext cx="22479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01" y="2590520"/>
            <a:ext cx="1944216" cy="142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9757">
            <a:off x="6541144" y="4480548"/>
            <a:ext cx="2404728" cy="151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078" y="357131"/>
            <a:ext cx="1086617" cy="146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4" y="4340193"/>
            <a:ext cx="1349021" cy="179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95" y="4409139"/>
            <a:ext cx="1798694" cy="179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636013"/>
            <a:ext cx="2053880" cy="143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77442" y="6074179"/>
            <a:ext cx="9408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Schoolbook" pitchFamily="18" charset="0"/>
              </a:rPr>
              <a:t>Варенье клубничное, крыжовенное, вишневое, смородиновое, брусничное, малиновое, ежевичное, земляничное, клюквенное, черничное.</a:t>
            </a:r>
            <a:endParaRPr lang="ru-RU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5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90" y="4581967"/>
            <a:ext cx="1492442" cy="11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12787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Schoolbook" pitchFamily="18" charset="0"/>
              </a:rPr>
              <a:t>Мороженое клубничное</a:t>
            </a:r>
            <a:r>
              <a:rPr lang="ru-RU" dirty="0" smtClean="0">
                <a:latin typeface="Century Schoolbook" pitchFamily="18" charset="0"/>
              </a:rPr>
              <a:t>, шоколадное, молочное, черничное, малиновое, ореховое, кофейное, ванильное, ананасовое, кокосовое </a:t>
            </a:r>
            <a:r>
              <a:rPr lang="ru-RU" dirty="0" smtClean="0">
                <a:latin typeface="Century Schoolbook" pitchFamily="18" charset="0"/>
              </a:rPr>
              <a:t>банановое.</a:t>
            </a:r>
            <a:endParaRPr lang="ru-RU" dirty="0">
              <a:latin typeface="Century Schoolbook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370" y="306613"/>
            <a:ext cx="1607289" cy="157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615" y="248965"/>
            <a:ext cx="108585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852" y="375420"/>
            <a:ext cx="1547813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8" y="662945"/>
            <a:ext cx="1961772" cy="196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059" y="4559111"/>
            <a:ext cx="1402727" cy="140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07432"/>
            <a:ext cx="1757209" cy="131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471" y="4342275"/>
            <a:ext cx="223837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60" y="3005416"/>
            <a:ext cx="2285999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916199"/>
            <a:ext cx="1561153" cy="156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464" y="1365120"/>
            <a:ext cx="1619032" cy="142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741" y="1879495"/>
            <a:ext cx="2258879" cy="2251842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28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191</Words>
  <Application>Microsoft Office PowerPoint</Application>
  <PresentationFormat>Экран (4:3)</PresentationFormat>
  <Paragraphs>10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Ноут</dc:creator>
  <cp:lastModifiedBy>Ноут</cp:lastModifiedBy>
  <cp:revision>17</cp:revision>
  <cp:lastPrinted>2025-04-16T11:15:32Z</cp:lastPrinted>
  <dcterms:created xsi:type="dcterms:W3CDTF">2025-04-16T11:09:55Z</dcterms:created>
  <dcterms:modified xsi:type="dcterms:W3CDTF">2025-06-03T09:34:16Z</dcterms:modified>
</cp:coreProperties>
</file>