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1" r:id="rId9"/>
    <p:sldId id="262" r:id="rId10"/>
    <p:sldId id="263" r:id="rId11"/>
    <p:sldId id="266" r:id="rId12"/>
    <p:sldId id="269" r:id="rId13"/>
    <p:sldId id="267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60"/>
  </p:normalViewPr>
  <p:slideViewPr>
    <p:cSldViewPr>
      <p:cViewPr varScale="1">
        <p:scale>
          <a:sx n="65" d="100"/>
          <a:sy n="65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DAF02-C388-422F-8D15-7BBCF8960D8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7E296-78F8-4B08-A130-A82EDC0D8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0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" y="0"/>
            <a:ext cx="9155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980728"/>
            <a:ext cx="3550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ungsuh" panose="02030600000101010101" pitchFamily="18" charset="-127"/>
                <a:ea typeface="Gungsuh" panose="02030600000101010101" pitchFamily="18" charset="-127"/>
              </a:rPr>
              <a:t>ГРИБЫ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2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00063"/>
            <a:ext cx="3943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0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д грибом - Сутеев В.Г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801"/>
            <a:ext cx="3857242" cy="44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817"/>
            <a:ext cx="91440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Послушай сказку В.Г. </a:t>
            </a:r>
            <a:r>
              <a:rPr lang="ru-RU" sz="2800" i="1" dirty="0" err="1" smtClean="0">
                <a:solidFill>
                  <a:schemeClr val="accent6">
                    <a:lumMod val="75000"/>
                  </a:schemeClr>
                </a:solidFill>
              </a:rPr>
              <a:t>Сутеева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 «Под  грибом»</a:t>
            </a:r>
          </a:p>
          <a:p>
            <a:pPr algn="ctr"/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Перескажи сказку, а картинки тебе помогут.</a:t>
            </a:r>
            <a:endParaRPr lang="ru-RU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14" y="1099745"/>
            <a:ext cx="3928050" cy="45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Под гриб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5609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5" y="404665"/>
            <a:ext cx="3925319" cy="510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76530"/>
            <a:ext cx="3990735" cy="486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1" y="877928"/>
            <a:ext cx="4394006" cy="50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7" y="719143"/>
            <a:ext cx="4245167" cy="555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9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64536" cy="554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20" y="764704"/>
            <a:ext cx="4454377" cy="554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" y="332656"/>
            <a:ext cx="4569429" cy="594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5478"/>
            <a:ext cx="4551492" cy="553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282447" cy="51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58" y="793782"/>
            <a:ext cx="4355616" cy="519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4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5" y="1268760"/>
            <a:ext cx="2428700" cy="18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237071"/>
            <a:ext cx="2461515" cy="179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36479"/>
            <a:ext cx="2320414" cy="18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8" y="4539156"/>
            <a:ext cx="2585516" cy="17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18" y="4539156"/>
            <a:ext cx="2770446" cy="183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988" y="128726"/>
            <a:ext cx="877477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Съедобные грибы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988" y="3356992"/>
            <a:ext cx="260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Белый гриб -боровик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48691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Подберезовик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3" y="3356992"/>
            <a:ext cx="24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Подосиновик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185" y="6375274"/>
            <a:ext cx="253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Лисичка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3718" y="6434268"/>
            <a:ext cx="247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Опенок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08249"/>
            <a:ext cx="2376215" cy="216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3829"/>
            <a:ext cx="242093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829"/>
            <a:ext cx="23780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10" y="4436017"/>
            <a:ext cx="2578932" cy="171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8" y="4368764"/>
            <a:ext cx="2786649" cy="185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508249"/>
            <a:ext cx="237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Масленок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4869160"/>
            <a:ext cx="230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Сыроежка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247137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Рыжик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685" y="6197175"/>
            <a:ext cx="249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Шампиньон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6381841"/>
            <a:ext cx="223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Груздь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4969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Ядовитые грибы</a:t>
            </a:r>
            <a:endParaRPr lang="ru-RU" sz="3600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563"/>
            <a:ext cx="3618838" cy="21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302551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49" y="1628563"/>
            <a:ext cx="3299182" cy="21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737" y="386178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Бледная поганка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3861781"/>
            <a:ext cx="30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Ложный опенок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5627" y="6353059"/>
            <a:ext cx="302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Мухомор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7" y="4543853"/>
            <a:ext cx="2790563" cy="18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06" y="1297434"/>
            <a:ext cx="2743753" cy="193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39567"/>
            <a:ext cx="2532187" cy="207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59" y="4601002"/>
            <a:ext cx="24257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0" y="1295245"/>
            <a:ext cx="25844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28307"/>
            <a:ext cx="23161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270" y="260648"/>
            <a:ext cx="772814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nstantia" panose="02030602050306030303" pitchFamily="18" charset="0"/>
                <a:ea typeface="Batang" panose="02030600000101010101" pitchFamily="18" charset="-127"/>
              </a:rPr>
              <a:t>Найди съедобные грибы</a:t>
            </a:r>
            <a:endParaRPr lang="ru-RU" sz="3600" dirty="0">
              <a:solidFill>
                <a:srgbClr val="7030A0"/>
              </a:solidFill>
              <a:latin typeface="Constantia" panose="02030602050306030303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43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38" y="965473"/>
            <a:ext cx="1873054" cy="26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0" y="1412776"/>
            <a:ext cx="2992388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72" y="3933056"/>
            <a:ext cx="2794623" cy="21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10287"/>
            <a:ext cx="2416809" cy="161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84976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ea typeface="SimSun" panose="02010600030101010101" pitchFamily="2" charset="-122"/>
              </a:rPr>
              <a:t>Учим новые слова</a:t>
            </a:r>
            <a:endParaRPr lang="ru-RU" sz="4400" dirty="0">
              <a:solidFill>
                <a:srgbClr val="002060"/>
              </a:solidFill>
              <a:ea typeface="SimSun" panose="02010600030101010101" pitchFamily="2" charset="-122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23340" y="1412776"/>
            <a:ext cx="27300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96547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Грибница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1844824"/>
            <a:ext cx="151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Грибник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344" y="6053040"/>
            <a:ext cx="720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Кузовок                                                           Мох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5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0" y="-75690"/>
            <a:ext cx="9176000" cy="693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31" y="3510272"/>
            <a:ext cx="2053614" cy="13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2" y="5085183"/>
            <a:ext cx="1759397" cy="135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42" y="3025003"/>
            <a:ext cx="1678392" cy="128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8" y="946070"/>
            <a:ext cx="1885296" cy="125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9" y="5085184"/>
            <a:ext cx="1942454" cy="135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22" y="3510272"/>
            <a:ext cx="2089069" cy="138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2" y="2982366"/>
            <a:ext cx="1774713" cy="133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42" y="946070"/>
            <a:ext cx="1678392" cy="125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71" y="623678"/>
            <a:ext cx="2553178" cy="2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05" y="623678"/>
            <a:ext cx="2553178" cy="2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947" y="0"/>
            <a:ext cx="862712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Расскажи, какие грибы собрали Маша и Даня.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332" y="5458871"/>
            <a:ext cx="4260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Маша и Даня собрали лисички, грузди, рыжики, подосиновики, подберезовики, маслята,  боровики и опята.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79</Words>
  <Application>Microsoft Office PowerPoint</Application>
  <PresentationFormat>Экран (4:3)</PresentationFormat>
  <Paragraphs>25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Рома</cp:lastModifiedBy>
  <cp:revision>8</cp:revision>
  <dcterms:created xsi:type="dcterms:W3CDTF">2020-10-18T16:19:46Z</dcterms:created>
  <dcterms:modified xsi:type="dcterms:W3CDTF">2020-10-18T17:42:54Z</dcterms:modified>
</cp:coreProperties>
</file>